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3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719AC9E-D89A-F7E4-A35D-803B03695C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36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8608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164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08006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49697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0503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1821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2976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9947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8308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492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6E88B9-B492-413B-8455-80C60E3E227C}" type="datetimeFigureOut">
              <a:rPr lang="ca-ES" smtClean="0"/>
              <a:t>21/4/2026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65098D-26B5-4E52-AE38-ADD0BC186B7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290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DE1B8-AB6E-5DBF-4AD9-D84F076546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C49AA3-8694-B9C4-4732-418E195159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69151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Aguilera Líndez, Lidia (Jornades)</dc:creator>
  <cp:lastModifiedBy>Aguilera Líndez, Lidia (Jornades)</cp:lastModifiedBy>
  <cp:revision>1</cp:revision>
  <dcterms:created xsi:type="dcterms:W3CDTF">2026-04-21T14:50:33Z</dcterms:created>
  <dcterms:modified xsi:type="dcterms:W3CDTF">2026-04-21T14:51:33Z</dcterms:modified>
</cp:coreProperties>
</file>